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1.png"/><Relationship Id="rId3" Type="http://schemas.openxmlformats.org/officeDocument/2006/relationships/image" Target="../media/image442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9.png"/><Relationship Id="rId3" Type="http://schemas.openxmlformats.org/officeDocument/2006/relationships/image" Target="../media/image450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468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9.png"/><Relationship Id="rId3" Type="http://schemas.openxmlformats.org/officeDocument/2006/relationships/image" Target="../media/image470.png"/><Relationship Id="rId4" Type="http://schemas.openxmlformats.org/officeDocument/2006/relationships/image" Target="../media/image471.png"/><Relationship Id="rId5" Type="http://schemas.openxmlformats.org/officeDocument/2006/relationships/image" Target="../media/image472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7.png"/><Relationship Id="rId3" Type="http://schemas.openxmlformats.org/officeDocument/2006/relationships/image" Target="../media/image478.png"/><Relationship Id="rId4" Type="http://schemas.openxmlformats.org/officeDocument/2006/relationships/image" Target="../media/image479.png"/><Relationship Id="rId5" Type="http://schemas.openxmlformats.org/officeDocument/2006/relationships/image" Target="../media/image48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5.png"/><Relationship Id="rId3" Type="http://schemas.openxmlformats.org/officeDocument/2006/relationships/image" Target="../media/image486.png"/><Relationship Id="rId4" Type="http://schemas.openxmlformats.org/officeDocument/2006/relationships/image" Target="../media/image487.png"/><Relationship Id="rId5" Type="http://schemas.openxmlformats.org/officeDocument/2006/relationships/image" Target="../media/image488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9.png"/><Relationship Id="rId3" Type="http://schemas.openxmlformats.org/officeDocument/2006/relationships/image" Target="../media/image490.png"/><Relationship Id="rId4" Type="http://schemas.openxmlformats.org/officeDocument/2006/relationships/image" Target="../media/image491.png"/><Relationship Id="rId5" Type="http://schemas.openxmlformats.org/officeDocument/2006/relationships/image" Target="../media/image492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7.png"/><Relationship Id="rId3" Type="http://schemas.openxmlformats.org/officeDocument/2006/relationships/image" Target="../media/image498.png"/><Relationship Id="rId4" Type="http://schemas.openxmlformats.org/officeDocument/2006/relationships/image" Target="../media/image499.png"/><Relationship Id="rId5" Type="http://schemas.openxmlformats.org/officeDocument/2006/relationships/image" Target="../media/image500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1.png"/><Relationship Id="rId3" Type="http://schemas.openxmlformats.org/officeDocument/2006/relationships/image" Target="../media/image502.png"/><Relationship Id="rId4" Type="http://schemas.openxmlformats.org/officeDocument/2006/relationships/image" Target="../media/image503.png"/><Relationship Id="rId5" Type="http://schemas.openxmlformats.org/officeDocument/2006/relationships/image" Target="../media/image504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5.png"/><Relationship Id="rId3" Type="http://schemas.openxmlformats.org/officeDocument/2006/relationships/image" Target="../media/image506.png"/><Relationship Id="rId4" Type="http://schemas.openxmlformats.org/officeDocument/2006/relationships/image" Target="../media/image507.png"/><Relationship Id="rId5" Type="http://schemas.openxmlformats.org/officeDocument/2006/relationships/image" Target="../media/image508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3.png"/><Relationship Id="rId3" Type="http://schemas.openxmlformats.org/officeDocument/2006/relationships/image" Target="../media/image514.png"/><Relationship Id="rId4" Type="http://schemas.openxmlformats.org/officeDocument/2006/relationships/image" Target="../media/image515.png"/><Relationship Id="rId5" Type="http://schemas.openxmlformats.org/officeDocument/2006/relationships/image" Target="../media/image51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7.png"/><Relationship Id="rId3" Type="http://schemas.openxmlformats.org/officeDocument/2006/relationships/image" Target="../media/image518.png"/><Relationship Id="rId4" Type="http://schemas.openxmlformats.org/officeDocument/2006/relationships/image" Target="../media/image519.png"/><Relationship Id="rId5" Type="http://schemas.openxmlformats.org/officeDocument/2006/relationships/image" Target="../media/image5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0.1a.xlsx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0.2e.xlsx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0.4a.xlsx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0.4b.xlsx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0.4c.xlsx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10000.0e.xlsx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0.4d.xlsx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0.4e.xlsx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0.6a.xlsx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0.6b.xlsx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0.6c.xlsx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0.6d.xlsx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0.1b.xlsx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0.6e.xlsx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0.8a.xlsx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0.8b.xlsx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0.8c.xlsx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0.8d.xlsx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0.8e.xlsx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0.1c.xlsx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0.1d.xlsx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0.1e.xlsx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0.2a.xlsx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0.2b.xlsx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0.2c.xlsx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100.0e.xlsx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200.0e.xlsx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0.2d.xlsx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400.0e.xlsx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600.0e.xlsx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800.0a.xlsx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800.0b.xlsx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800.0c.xlsx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828800" cy="228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000" b="0" i="0">
                <a:latin typeface="Calibri"/>
              </a:rPr>
              <a:t>800.0d.xlsx</a:t>
            </a:r>
            <a:endParaRPr sz="1000" b="0" i="0">
              <a:latin typeface="Calibri"/>
            </a:endParaRPr>
          </a:p>
        </p:txBody>
      </p:sp>
      <p:pic>
        <p:nvPicPr>
          <p:cNvPr id="3" name="Picture 2" descr="__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"/>
            <a:ext cx="4270248" cy="3200400"/>
          </a:xfrm>
          <a:prstGeom prst="rect">
            <a:avLst/>
          </a:prstGeom>
        </p:spPr>
      </p:pic>
      <p:pic>
        <p:nvPicPr>
          <p:cNvPr id="4" name="Picture 3" descr="_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182880"/>
            <a:ext cx="4270248" cy="3200400"/>
          </a:xfrm>
          <a:prstGeom prst="rect">
            <a:avLst/>
          </a:prstGeom>
        </p:spPr>
      </p:pic>
      <p:pic>
        <p:nvPicPr>
          <p:cNvPr id="5" name="Picture 4" descr="__Te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74720"/>
            <a:ext cx="4270248" cy="3200400"/>
          </a:xfrm>
          <a:prstGeom prst="rect">
            <a:avLst/>
          </a:prstGeom>
        </p:spPr>
      </p:pic>
      <p:pic>
        <p:nvPicPr>
          <p:cNvPr id="6" name="Picture 5" descr="__Tem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52" y="3474720"/>
            <a:ext cx="4270248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